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06832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1292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дождь, гроза, туман. 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 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11-13, днем 15-17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29593</TotalTime>
  <Words>618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4249</cp:revision>
  <cp:lastPrinted>2021-10-15T03:50:29Z</cp:lastPrinted>
  <dcterms:created xsi:type="dcterms:W3CDTF">2018-03-27T06:03:00Z</dcterms:created>
  <dcterms:modified xsi:type="dcterms:W3CDTF">2026-05-08T07:18:09Z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